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1"/>
  </p:notesMasterIdLst>
  <p:handoutMasterIdLst>
    <p:handoutMasterId r:id="rId92"/>
  </p:handoutMasterIdLst>
  <p:sldIdLst>
    <p:sldId id="256" r:id="rId2"/>
    <p:sldId id="257" r:id="rId3"/>
    <p:sldId id="390" r:id="rId4"/>
    <p:sldId id="391"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310" r:id="rId28"/>
    <p:sldId id="295"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38" r:id="rId54"/>
    <p:sldId id="366" r:id="rId55"/>
    <p:sldId id="339"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56" r:id="rId79"/>
    <p:sldId id="357" r:id="rId80"/>
    <p:sldId id="389" r:id="rId81"/>
    <p:sldId id="359" r:id="rId82"/>
    <p:sldId id="360" r:id="rId83"/>
    <p:sldId id="361" r:id="rId84"/>
    <p:sldId id="362" r:id="rId85"/>
    <p:sldId id="363" r:id="rId86"/>
    <p:sldId id="364" r:id="rId87"/>
    <p:sldId id="365" r:id="rId88"/>
    <p:sldId id="307" r:id="rId89"/>
    <p:sldId id="308"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87" autoAdjust="0"/>
    <p:restoredTop sz="79960" autoAdjust="0"/>
  </p:normalViewPr>
  <p:slideViewPr>
    <p:cSldViewPr>
      <p:cViewPr varScale="1">
        <p:scale>
          <a:sx n="103" d="100"/>
          <a:sy n="103" d="100"/>
        </p:scale>
        <p:origin x="189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4/16/18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4/16/18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770255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018441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5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5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0.tiff"/><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9.tiff"/><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6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9.tiff"/></Relationships>
</file>

<file path=ppt/slides/_rels/slide7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0.tiff"/><Relationship Id="rId5" Type="http://schemas.openxmlformats.org/officeDocument/2006/relationships/image" Target="../media/image28.tiff"/><Relationship Id="rId4" Type="http://schemas.openxmlformats.org/officeDocument/2006/relationships/image" Target="../media/image29.tif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dirty="0">
                <a:latin typeface="Arial" panose="02080604020202020204" charset="0"/>
                <a:ea typeface="Roboto" pitchFamily="2" charset="0"/>
                <a:cs typeface="Arial" panose="02080604020202020204" charset="0"/>
              </a:rPr>
              <a:t>Sarah Cullen</a:t>
            </a:r>
            <a:endParaRPr lang="en-GB" altLang="en-GB" sz="2800" b="1"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dirty="0">
                <a:latin typeface="Arial" panose="02080604020202020204" charset="0"/>
                <a:ea typeface="Roboto" pitchFamily="2" charset="0"/>
                <a:cs typeface="Arial" panose="02080604020202020204" charset="0"/>
              </a:rPr>
              <a:t>BA in Psychology, but always a web geek at heart</a:t>
            </a:r>
          </a:p>
          <a:p>
            <a:pPr marL="685800" indent="-457200">
              <a:spcBef>
                <a:spcPts val="0"/>
              </a:spcBef>
            </a:pPr>
            <a:endParaRPr lang="en-US" dirty="0">
              <a:latin typeface="Arial" panose="02080604020202020204" charset="0"/>
              <a:ea typeface="Roboto" pitchFamily="2" charset="0"/>
              <a:cs typeface="Arial" panose="02080604020202020204" charset="0"/>
            </a:endParaRPr>
          </a:p>
          <a:p>
            <a:pPr marL="685800" indent="-457200">
              <a:spcBef>
                <a:spcPts val="0"/>
              </a:spcBef>
            </a:pPr>
            <a:r>
              <a:rPr lang="en-GB" altLang="en-GB" dirty="0">
                <a:latin typeface="Arial" panose="02080604020202020204" charset="0"/>
                <a:ea typeface="Roboto" pitchFamily="2" charset="0"/>
                <a:cs typeface="Arial" panose="02080604020202020204" charset="0"/>
              </a:rPr>
              <a:t>Over </a:t>
            </a:r>
            <a:r>
              <a:rPr lang="en-US" dirty="0">
                <a:latin typeface="Arial" panose="02080604020202020204" charset="0"/>
                <a:ea typeface="Roboto" pitchFamily="2" charset="0"/>
                <a:cs typeface="Arial" panose="02080604020202020204" charset="0"/>
              </a:rPr>
              <a:t>15</a:t>
            </a:r>
            <a:r>
              <a:rPr lang="en-US" i="1" dirty="0">
                <a:latin typeface="Arial" panose="02080604020202020204" charset="0"/>
                <a:ea typeface="Roboto" pitchFamily="2" charset="0"/>
                <a:cs typeface="Arial" panose="02080604020202020204" charset="0"/>
              </a:rPr>
              <a:t> </a:t>
            </a:r>
            <a:r>
              <a:rPr lang="en-GB" altLang="en-GB" dirty="0">
                <a:latin typeface="Arial" panose="02080604020202020204" charset="0"/>
                <a:ea typeface="Roboto" pitchFamily="2" charset="0"/>
                <a:cs typeface="Arial" panose="02080604020202020204" charset="0"/>
              </a:rPr>
              <a:t>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00063" y="2743200"/>
            <a:ext cx="5439138" cy="2923877"/>
          </a:xfrm>
          <a:prstGeom prst="rect">
            <a:avLst/>
          </a:prstGeom>
        </p:spPr>
        <p:txBody>
          <a:bodyPr wrap="square" numCol="1">
            <a:spAutoFit/>
          </a:bodyPr>
          <a:lstStyle/>
          <a:p>
            <a:pPr marL="685800" indent="-457200">
              <a:spcBef>
                <a:spcPts val="0"/>
              </a:spcBef>
              <a:buFont typeface="Arial" panose="02080604020202020204" charset="0"/>
              <a:buChar char="•"/>
            </a:pPr>
            <a:endParaRPr lang="en-US" sz="2400" dirty="0">
              <a:latin typeface="Arial" panose="02080604020202020204" charset="0"/>
              <a:ea typeface="Roboto" pitchFamily="2" charset="0"/>
              <a:cs typeface="Arial" panose="02080604020202020204" charset="0"/>
            </a:endParaRPr>
          </a:p>
          <a:p>
            <a:pPr marL="685800" indent="-457200">
              <a:buFont typeface="Arial" panose="02080604020202020204" charset="0"/>
              <a:buChar char="•"/>
            </a:pPr>
            <a:r>
              <a:rPr lang="en-GB" altLang="en-GB" sz="2000" dirty="0">
                <a:latin typeface="Arial" panose="02080604020202020204" charset="0"/>
                <a:ea typeface="Roboto" pitchFamily="2" charset="0"/>
                <a:cs typeface="Arial" panose="02080604020202020204" charset="0"/>
              </a:rPr>
              <a:t>Taught one of the first boot camps here at DU</a:t>
            </a:r>
          </a:p>
          <a:p>
            <a:pPr marL="685800" indent="-457200">
              <a:spcBef>
                <a:spcPts val="0"/>
              </a:spcBef>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US" sz="2000" dirty="0">
                <a:latin typeface="Arial" panose="02080604020202020204" charset="0"/>
                <a:ea typeface="Roboto" pitchFamily="2" charset="0"/>
                <a:cs typeface="Arial" panose="02080604020202020204" charset="0"/>
              </a:rPr>
              <a:t>Has two cats and lives in West, West Arvada</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2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US" altLang="en-GB" sz="2000" dirty="0">
                <a:latin typeface="Arial" panose="02080604020202020204" charset="0"/>
                <a:ea typeface="Roboto" pitchFamily="2" charset="0"/>
                <a:cs typeface="Arial" panose="02080604020202020204" charset="0"/>
              </a:rPr>
              <a:t>Has frequently used her prosthetic arm to play pranks on friends</a:t>
            </a:r>
            <a:endParaRPr lang="en-GB" altLang="en-GB" sz="2000" dirty="0">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stretch>
            <a:fillRect/>
          </a:stretch>
        </p:blipFill>
        <p:spPr>
          <a:xfrm>
            <a:off x="533400" y="2987087"/>
            <a:ext cx="2971800" cy="2804113"/>
          </a:xfrm>
          <a:prstGeom prst="rect">
            <a:avLst/>
          </a:prstGeom>
        </p:spPr>
      </p:pic>
    </p:spTree>
    <p:extLst>
      <p:ext uri="{BB962C8B-B14F-4D97-AF65-F5344CB8AC3E}">
        <p14:creationId xmlns:p14="http://schemas.microsoft.com/office/powerpoint/2010/main" val="29419449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7" name="Picture 6"/>
          <p:cNvPicPr>
            <a:picLocks noChangeAspect="1"/>
          </p:cNvPicPr>
          <p:nvPr/>
        </p:nvPicPr>
        <p:blipFill>
          <a:blip r:embed="rId3"/>
          <a:stretch>
            <a:fillRect/>
          </a:stretch>
        </p:blipFill>
        <p:spPr>
          <a:xfrm>
            <a:off x="381000" y="838200"/>
            <a:ext cx="6335447" cy="3260950"/>
          </a:xfrm>
          <a:prstGeom prst="rect">
            <a:avLst/>
          </a:prstGeom>
        </p:spPr>
      </p:pic>
      <p:pic>
        <p:nvPicPr>
          <p:cNvPr id="6" name="Picture 5"/>
          <p:cNvPicPr>
            <a:picLocks noChangeAspect="1"/>
          </p:cNvPicPr>
          <p:nvPr/>
        </p:nvPicPr>
        <p:blipFill>
          <a:blip r:embed="rId4"/>
          <a:stretch>
            <a:fillRect/>
          </a:stretch>
        </p:blipFill>
        <p:spPr>
          <a:xfrm>
            <a:off x="5638800" y="1668438"/>
            <a:ext cx="2694961" cy="4275162"/>
          </a:xfrm>
          <a:prstGeom prst="rect">
            <a:avLst/>
          </a:prstGeom>
        </p:spPr>
      </p:pic>
      <p:pic>
        <p:nvPicPr>
          <p:cNvPr id="9" name="Picture 8"/>
          <p:cNvPicPr>
            <a:picLocks noChangeAspect="1"/>
          </p:cNvPicPr>
          <p:nvPr/>
        </p:nvPicPr>
        <p:blipFill>
          <a:blip r:embed="rId5"/>
          <a:stretch>
            <a:fillRect/>
          </a:stretch>
        </p:blipFill>
        <p:spPr>
          <a:xfrm>
            <a:off x="838200" y="2791475"/>
            <a:ext cx="4267200" cy="3456925"/>
          </a:xfrm>
          <a:prstGeom prst="rect">
            <a:avLst/>
          </a:prstGeom>
        </p:spPr>
      </p:pic>
    </p:spTree>
    <p:extLst>
      <p:ext uri="{BB962C8B-B14F-4D97-AF65-F5344CB8AC3E}">
        <p14:creationId xmlns:p14="http://schemas.microsoft.com/office/powerpoint/2010/main" val="18861733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3404</Words>
  <Application>Microsoft Macintosh PowerPoint</Application>
  <PresentationFormat>On-screen Show (4:3)</PresentationFormat>
  <Paragraphs>736</Paragraphs>
  <Slides>89</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Roboto</vt:lpstr>
      <vt:lpstr>Wingdings</vt:lpstr>
      <vt:lpstr>1_Unbranded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Sarah Cullen</cp:lastModifiedBy>
  <cp:revision>1475</cp:revision>
  <cp:lastPrinted>2017-05-12T20:27:58Z</cp:lastPrinted>
  <dcterms:created xsi:type="dcterms:W3CDTF">2017-05-12T20:27:58Z</dcterms:created>
  <dcterms:modified xsi:type="dcterms:W3CDTF">2018-04-16T23:58:30Z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